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6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EE46-A3B8-4933-9674-4EC0E883A6D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833-AD64-4CEE-A01C-7DD8E2C5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EE46-A3B8-4933-9674-4EC0E883A6D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833-AD64-4CEE-A01C-7DD8E2C5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2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EE46-A3B8-4933-9674-4EC0E883A6D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833-AD64-4CEE-A01C-7DD8E2C5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6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EE46-A3B8-4933-9674-4EC0E883A6D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833-AD64-4CEE-A01C-7DD8E2C5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4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EE46-A3B8-4933-9674-4EC0E883A6D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833-AD64-4CEE-A01C-7DD8E2C5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2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EE46-A3B8-4933-9674-4EC0E883A6D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833-AD64-4CEE-A01C-7DD8E2C5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EE46-A3B8-4933-9674-4EC0E883A6D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833-AD64-4CEE-A01C-7DD8E2C5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EE46-A3B8-4933-9674-4EC0E883A6D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833-AD64-4CEE-A01C-7DD8E2C5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0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EE46-A3B8-4933-9674-4EC0E883A6D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833-AD64-4CEE-A01C-7DD8E2C5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4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EE46-A3B8-4933-9674-4EC0E883A6D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833-AD64-4CEE-A01C-7DD8E2C5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4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EE46-A3B8-4933-9674-4EC0E883A6D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6833-AD64-4CEE-A01C-7DD8E2C5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4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EE46-A3B8-4933-9674-4EC0E883A6D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6833-AD64-4CEE-A01C-7DD8E2C51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50" t="12895" r="18611"/>
          <a:stretch/>
        </p:blipFill>
        <p:spPr>
          <a:xfrm>
            <a:off x="0" y="1663909"/>
            <a:ext cx="7797726" cy="7629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11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Overhead Transparency 1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45506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7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7728945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8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08138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7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803698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8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0"/>
            <a:ext cx="8082259" cy="9966067"/>
            <a:chOff x="0" y="0"/>
            <a:chExt cx="8082259" cy="9966067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661675" y="3150223"/>
              <a:ext cx="7000301" cy="6771195"/>
              <a:chOff x="-1274167" y="299802"/>
              <a:chExt cx="5233278" cy="506200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1274167" y="299802"/>
                <a:ext cx="5233278" cy="5062003"/>
                <a:chOff x="-3162927" y="869428"/>
                <a:chExt cx="5233278" cy="5062003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933" t="14051" r="4735" b="1450"/>
                <a:stretch/>
              </p:blipFill>
              <p:spPr>
                <a:xfrm>
                  <a:off x="-3162925" y="869428"/>
                  <a:ext cx="5233276" cy="5062003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-3162927" y="914400"/>
                  <a:ext cx="224855" cy="38075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-1222953" y="344772"/>
                <a:ext cx="278573" cy="27432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85055" y="99320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568" y="1816694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B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2886" y="2571617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632818" y="995027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658676" y="1820893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658676" y="2557264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676593" y="975854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688126" y="1814378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688126" y="2625805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9296" y="922835"/>
              <a:ext cx="2177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Copper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5809" y="1739395"/>
              <a:ext cx="2177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Gray Northern </a:t>
              </a:r>
            </a:p>
            <a:p>
              <a:r>
                <a:rPr lang="en-US" dirty="0" smtClean="0"/>
                <a:t>Flint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1486" y="2503892"/>
              <a:ext cx="2177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Galena, Crescent </a:t>
              </a:r>
            </a:p>
            <a:p>
              <a:r>
                <a:rPr lang="en-US" dirty="0" smtClean="0"/>
                <a:t>Hill </a:t>
              </a:r>
              <a:r>
                <a:rPr lang="en-US" dirty="0" err="1" smtClean="0"/>
                <a:t>Chert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55492" y="920462"/>
              <a:ext cx="2612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Novaculite</a:t>
              </a:r>
              <a:r>
                <a:rPr lang="en-US" dirty="0" smtClean="0"/>
                <a:t>, Hematite, Magnetite, Quartz Crystal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81351" y="1739395"/>
              <a:ext cx="2177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Citronelle Gravel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81351" y="2503892"/>
              <a:ext cx="2177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Catahoula Sandstone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05193" y="909687"/>
              <a:ext cx="2177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Soapstone, Schist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04876" y="1741045"/>
              <a:ext cx="2177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Tallahatta</a:t>
              </a:r>
              <a:r>
                <a:rPr lang="en-US" dirty="0" smtClean="0"/>
                <a:t> </a:t>
              </a:r>
              <a:r>
                <a:rPr lang="en-US" dirty="0" err="1" smtClean="0"/>
                <a:t>Quartite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04876" y="2563122"/>
              <a:ext cx="2177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Pickwick </a:t>
              </a:r>
              <a:r>
                <a:rPr lang="en-US" dirty="0" err="1" smtClean="0"/>
                <a:t>Chert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0" y="310704"/>
              <a:ext cx="7759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Source areas of Poverty Point Trade Materials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44212" y="9689068"/>
              <a:ext cx="25281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Courtesy of Jon Gibson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48405" y="9689068"/>
              <a:ext cx="25281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Drawing by Denise A. </a:t>
              </a:r>
              <a:r>
                <a:rPr lang="en-US" sz="1200" dirty="0" err="1" smtClean="0"/>
                <a:t>Malter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0" y="0"/>
              <a:ext cx="31179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omic Sans MS" panose="030F0702030302020204" pitchFamily="66" charset="0"/>
                </a:rPr>
                <a:t>Overhead Transparency 3</a:t>
              </a:r>
              <a:endParaRPr lang="en-US" sz="12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3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"/>
            <a:ext cx="7719934" cy="10058400"/>
            <a:chOff x="0" y="1"/>
            <a:chExt cx="7719934" cy="10058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r="2446"/>
            <a:stretch/>
          </p:blipFill>
          <p:spPr>
            <a:xfrm>
              <a:off x="74949" y="1"/>
              <a:ext cx="7644985" cy="10058400"/>
            </a:xfrm>
            <a:prstGeom prst="rect">
              <a:avLst/>
            </a:prstGeom>
            <a:blipFill dpi="0" rotWithShape="1">
              <a:blip r:embed="rId3">
                <a:alphaModFix amt="0"/>
              </a:blip>
              <a:srcRect/>
              <a:stretch>
                <a:fillRect/>
              </a:stretch>
            </a:blipFill>
          </p:spPr>
        </p:pic>
        <p:sp>
          <p:nvSpPr>
            <p:cNvPr id="7" name="TextBox 6"/>
            <p:cNvSpPr txBox="1"/>
            <p:nvPr/>
          </p:nvSpPr>
          <p:spPr>
            <a:xfrm>
              <a:off x="689547" y="2923084"/>
              <a:ext cx="209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Stone Point</a:t>
              </a:r>
              <a:endParaRPr lang="en-US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95993" y="3929922"/>
              <a:ext cx="209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Stone Hoe</a:t>
              </a:r>
              <a:endParaRPr lang="en-US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0401" y="3760645"/>
              <a:ext cx="209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Stone Beads</a:t>
              </a:r>
              <a:endParaRPr lang="en-US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5352101"/>
              <a:ext cx="209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Plummet</a:t>
              </a:r>
              <a:endParaRPr lang="en-US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46682" y="5013547"/>
              <a:ext cx="209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Comic Sans MS" panose="030F0702030302020204" pitchFamily="66" charset="0"/>
                </a:rPr>
                <a:t>Microlith</a:t>
              </a:r>
              <a:endParaRPr lang="en-US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7143674"/>
              <a:ext cx="209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Steatite Bowl</a:t>
              </a:r>
              <a:endParaRPr lang="en-US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95993" y="9229805"/>
              <a:ext cx="2459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Cooking Balls or PPOs</a:t>
              </a:r>
              <a:endParaRPr lang="en-US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19895" y="7482228"/>
              <a:ext cx="2459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Figurines</a:t>
              </a:r>
              <a:endParaRPr lang="en-US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337"/>
            <a:ext cx="7747046" cy="99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7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05318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8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803698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4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87148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6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3525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11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75</Words>
  <Application>Microsoft Office PowerPoint</Application>
  <PresentationFormat>Custom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Feathers</dc:creator>
  <cp:lastModifiedBy>Valerie Feathers</cp:lastModifiedBy>
  <cp:revision>4</cp:revision>
  <dcterms:created xsi:type="dcterms:W3CDTF">2018-12-14T18:32:37Z</dcterms:created>
  <dcterms:modified xsi:type="dcterms:W3CDTF">2019-01-22T20:59:50Z</dcterms:modified>
</cp:coreProperties>
</file>